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66" r:id="rId5"/>
    <p:sldId id="267" r:id="rId6"/>
    <p:sldId id="257" r:id="rId7"/>
    <p:sldId id="269" r:id="rId8"/>
    <p:sldId id="270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75CC6-48A1-401B-A2B2-9870D3345038}" v="25" dt="2024-01-25T12:08:51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82" y="-4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BADINGA ITSOUHOU" userId="721c59301668fa7e" providerId="LiveId" clId="{B9A75CC6-48A1-401B-A2B2-9870D3345038}"/>
    <pc:docChg chg="undo custSel addSld delSld modSld sldOrd">
      <pc:chgData name="MBADINGA ITSOUHOU" userId="721c59301668fa7e" providerId="LiveId" clId="{B9A75CC6-48A1-401B-A2B2-9870D3345038}" dt="2024-01-25T22:55:25.028" v="2041" actId="1582"/>
      <pc:docMkLst>
        <pc:docMk/>
      </pc:docMkLst>
      <pc:sldChg chg="addSp delSp modSp mod">
        <pc:chgData name="MBADINGA ITSOUHOU" userId="721c59301668fa7e" providerId="LiveId" clId="{B9A75CC6-48A1-401B-A2B2-9870D3345038}" dt="2024-01-23T11:39:19.188" v="1379" actId="207"/>
        <pc:sldMkLst>
          <pc:docMk/>
          <pc:sldMk cId="3982300935" sldId="256"/>
        </pc:sldMkLst>
        <pc:spChg chg="mod">
          <ac:chgData name="MBADINGA ITSOUHOU" userId="721c59301668fa7e" providerId="LiveId" clId="{B9A75CC6-48A1-401B-A2B2-9870D3345038}" dt="2024-01-23T11:39:19.188" v="1379" actId="207"/>
          <ac:spMkLst>
            <pc:docMk/>
            <pc:sldMk cId="3982300935" sldId="256"/>
            <ac:spMk id="2" creationId="{8EAB84D5-934E-F157-B5DC-3C6FA7236215}"/>
          </ac:spMkLst>
        </pc:spChg>
        <pc:picChg chg="add mod">
          <ac:chgData name="MBADINGA ITSOUHOU" userId="721c59301668fa7e" providerId="LiveId" clId="{B9A75CC6-48A1-401B-A2B2-9870D3345038}" dt="2024-01-23T11:36:39.377" v="1341" actId="14100"/>
          <ac:picMkLst>
            <pc:docMk/>
            <pc:sldMk cId="3982300935" sldId="256"/>
            <ac:picMk id="4" creationId="{D24BDC98-FDA7-9744-B1CF-DBD596D347C1}"/>
          </ac:picMkLst>
        </pc:picChg>
        <pc:picChg chg="add del mod">
          <ac:chgData name="MBADINGA ITSOUHOU" userId="721c59301668fa7e" providerId="LiveId" clId="{B9A75CC6-48A1-401B-A2B2-9870D3345038}" dt="2024-01-23T11:17:09.022" v="1035" actId="478"/>
          <ac:picMkLst>
            <pc:docMk/>
            <pc:sldMk cId="3982300935" sldId="256"/>
            <ac:picMk id="5" creationId="{31DE086C-7A15-B12D-F491-BBF483DD4AA8}"/>
          </ac:picMkLst>
        </pc:picChg>
        <pc:picChg chg="add mod">
          <ac:chgData name="MBADINGA ITSOUHOU" userId="721c59301668fa7e" providerId="LiveId" clId="{B9A75CC6-48A1-401B-A2B2-9870D3345038}" dt="2024-01-23T11:24:00.104" v="1205" actId="1582"/>
          <ac:picMkLst>
            <pc:docMk/>
            <pc:sldMk cId="3982300935" sldId="256"/>
            <ac:picMk id="6" creationId="{DCD65EB4-017E-0136-9519-D2BA0D534523}"/>
          </ac:picMkLst>
        </pc:picChg>
        <pc:picChg chg="add mod">
          <ac:chgData name="MBADINGA ITSOUHOU" userId="721c59301668fa7e" providerId="LiveId" clId="{B9A75CC6-48A1-401B-A2B2-9870D3345038}" dt="2024-01-23T11:33:24.957" v="1239" actId="14100"/>
          <ac:picMkLst>
            <pc:docMk/>
            <pc:sldMk cId="3982300935" sldId="256"/>
            <ac:picMk id="7" creationId="{00D11147-0141-FBE1-8F07-904B7D0C0AB1}"/>
          </ac:picMkLst>
        </pc:picChg>
        <pc:picChg chg="add mod">
          <ac:chgData name="MBADINGA ITSOUHOU" userId="721c59301668fa7e" providerId="LiveId" clId="{B9A75CC6-48A1-401B-A2B2-9870D3345038}" dt="2024-01-23T11:24:29.848" v="1211" actId="1076"/>
          <ac:picMkLst>
            <pc:docMk/>
            <pc:sldMk cId="3982300935" sldId="256"/>
            <ac:picMk id="9" creationId="{65B6D739-47AA-D721-49C7-85B8D8B9ACF0}"/>
          </ac:picMkLst>
        </pc:picChg>
        <pc:picChg chg="add mod">
          <ac:chgData name="MBADINGA ITSOUHOU" userId="721c59301668fa7e" providerId="LiveId" clId="{B9A75CC6-48A1-401B-A2B2-9870D3345038}" dt="2024-01-23T11:37:00.898" v="1343" actId="14100"/>
          <ac:picMkLst>
            <pc:docMk/>
            <pc:sldMk cId="3982300935" sldId="256"/>
            <ac:picMk id="10" creationId="{7510251B-1A70-80F8-4EC8-BC2AD856304F}"/>
          </ac:picMkLst>
        </pc:picChg>
        <pc:picChg chg="add mod">
          <ac:chgData name="MBADINGA ITSOUHOU" userId="721c59301668fa7e" providerId="LiveId" clId="{B9A75CC6-48A1-401B-A2B2-9870D3345038}" dt="2024-01-23T11:39:05.214" v="1378" actId="14100"/>
          <ac:picMkLst>
            <pc:docMk/>
            <pc:sldMk cId="3982300935" sldId="256"/>
            <ac:picMk id="11" creationId="{4416B041-8C87-96C5-7329-8CD4A3BD2461}"/>
          </ac:picMkLst>
        </pc:picChg>
      </pc:sldChg>
      <pc:sldChg chg="modSp mod">
        <pc:chgData name="MBADINGA ITSOUHOU" userId="721c59301668fa7e" providerId="LiveId" clId="{B9A75CC6-48A1-401B-A2B2-9870D3345038}" dt="2024-01-25T22:50:15.989" v="2038" actId="6549"/>
        <pc:sldMkLst>
          <pc:docMk/>
          <pc:sldMk cId="1651732128" sldId="257"/>
        </pc:sldMkLst>
        <pc:spChg chg="mod">
          <ac:chgData name="MBADINGA ITSOUHOU" userId="721c59301668fa7e" providerId="LiveId" clId="{B9A75CC6-48A1-401B-A2B2-9870D3345038}" dt="2024-01-23T11:23:35.246" v="1202" actId="1582"/>
          <ac:spMkLst>
            <pc:docMk/>
            <pc:sldMk cId="1651732128" sldId="257"/>
            <ac:spMk id="2" creationId="{3612E394-6FCE-643A-8F43-DCF92DD5AF1C}"/>
          </ac:spMkLst>
        </pc:spChg>
        <pc:graphicFrameChg chg="mod modGraphic">
          <ac:chgData name="MBADINGA ITSOUHOU" userId="721c59301668fa7e" providerId="LiveId" clId="{B9A75CC6-48A1-401B-A2B2-9870D3345038}" dt="2024-01-25T22:50:15.989" v="2038" actId="6549"/>
          <ac:graphicFrameMkLst>
            <pc:docMk/>
            <pc:sldMk cId="1651732128" sldId="257"/>
            <ac:graphicFrameMk id="4" creationId="{63B6E5C8-5AB9-5A59-FD69-00E9FB219D54}"/>
          </ac:graphicFrameMkLst>
        </pc:graphicFrameChg>
      </pc:sldChg>
      <pc:sldChg chg="addSp modSp new del">
        <pc:chgData name="MBADINGA ITSOUHOU" userId="721c59301668fa7e" providerId="LiveId" clId="{B9A75CC6-48A1-401B-A2B2-9870D3345038}" dt="2024-01-23T11:50:38.482" v="1697" actId="47"/>
        <pc:sldMkLst>
          <pc:docMk/>
          <pc:sldMk cId="2547262647" sldId="258"/>
        </pc:sldMkLst>
        <pc:picChg chg="add mod">
          <ac:chgData name="MBADINGA ITSOUHOU" userId="721c59301668fa7e" providerId="LiveId" clId="{B9A75CC6-48A1-401B-A2B2-9870D3345038}" dt="2024-01-23T11:48:24.961" v="1659"/>
          <ac:picMkLst>
            <pc:docMk/>
            <pc:sldMk cId="2547262647" sldId="258"/>
            <ac:picMk id="4" creationId="{7AEF1008-99BE-D30C-C44D-B78187EBB824}"/>
          </ac:picMkLst>
        </pc:picChg>
      </pc:sldChg>
      <pc:sldChg chg="modSp add mod ord">
        <pc:chgData name="MBADINGA ITSOUHOU" userId="721c59301668fa7e" providerId="LiveId" clId="{B9A75CC6-48A1-401B-A2B2-9870D3345038}" dt="2024-01-25T22:44:02.633" v="2012" actId="20577"/>
        <pc:sldMkLst>
          <pc:docMk/>
          <pc:sldMk cId="4145051271" sldId="259"/>
        </pc:sldMkLst>
        <pc:graphicFrameChg chg="mod modGraphic">
          <ac:chgData name="MBADINGA ITSOUHOU" userId="721c59301668fa7e" providerId="LiveId" clId="{B9A75CC6-48A1-401B-A2B2-9870D3345038}" dt="2024-01-25T22:44:02.633" v="2012" actId="20577"/>
          <ac:graphicFrameMkLst>
            <pc:docMk/>
            <pc:sldMk cId="4145051271" sldId="259"/>
            <ac:graphicFrameMk id="4" creationId="{63B6E5C8-5AB9-5A59-FD69-00E9FB219D54}"/>
          </ac:graphicFrameMkLst>
        </pc:graphicFrameChg>
      </pc:sldChg>
      <pc:sldChg chg="add del">
        <pc:chgData name="MBADINGA ITSOUHOU" userId="721c59301668fa7e" providerId="LiveId" clId="{B9A75CC6-48A1-401B-A2B2-9870D3345038}" dt="2024-01-25T11:27:19.768" v="1724"/>
        <pc:sldMkLst>
          <pc:docMk/>
          <pc:sldMk cId="2277465180" sldId="261"/>
        </pc:sldMkLst>
      </pc:sldChg>
      <pc:sldChg chg="addSp modSp add mod">
        <pc:chgData name="MBADINGA ITSOUHOU" userId="721c59301668fa7e" providerId="LiveId" clId="{B9A75CC6-48A1-401B-A2B2-9870D3345038}" dt="2024-01-23T11:50:33.260" v="1696" actId="14100"/>
        <pc:sldMkLst>
          <pc:docMk/>
          <pc:sldMk cId="3095517753" sldId="265"/>
        </pc:sldMkLst>
        <pc:spChg chg="mod">
          <ac:chgData name="MBADINGA ITSOUHOU" userId="721c59301668fa7e" providerId="LiveId" clId="{B9A75CC6-48A1-401B-A2B2-9870D3345038}" dt="2024-01-23T11:49:29.022" v="1685" actId="20577"/>
          <ac:spMkLst>
            <pc:docMk/>
            <pc:sldMk cId="3095517753" sldId="265"/>
            <ac:spMk id="5" creationId="{00000000-0000-0000-0000-000000000000}"/>
          </ac:spMkLst>
        </pc:spChg>
        <pc:picChg chg="mod">
          <ac:chgData name="MBADINGA ITSOUHOU" userId="721c59301668fa7e" providerId="LiveId" clId="{B9A75CC6-48A1-401B-A2B2-9870D3345038}" dt="2024-01-23T11:50:14.075" v="1693" actId="14100"/>
          <ac:picMkLst>
            <pc:docMk/>
            <pc:sldMk cId="3095517753" sldId="265"/>
            <ac:picMk id="4" creationId="{00000000-0000-0000-0000-000000000000}"/>
          </ac:picMkLst>
        </pc:picChg>
        <pc:picChg chg="add mod">
          <ac:chgData name="MBADINGA ITSOUHOU" userId="721c59301668fa7e" providerId="LiveId" clId="{B9A75CC6-48A1-401B-A2B2-9870D3345038}" dt="2024-01-23T11:50:33.260" v="1696" actId="14100"/>
          <ac:picMkLst>
            <pc:docMk/>
            <pc:sldMk cId="3095517753" sldId="265"/>
            <ac:picMk id="6" creationId="{D81F1553-DBD6-01B1-1782-BE9ADA112D90}"/>
          </ac:picMkLst>
        </pc:picChg>
      </pc:sldChg>
      <pc:sldChg chg="addSp modSp new mod">
        <pc:chgData name="MBADINGA ITSOUHOU" userId="721c59301668fa7e" providerId="LiveId" clId="{B9A75CC6-48A1-401B-A2B2-9870D3345038}" dt="2024-01-25T22:55:25.028" v="2041" actId="1582"/>
        <pc:sldMkLst>
          <pc:docMk/>
          <pc:sldMk cId="2263122344" sldId="266"/>
        </pc:sldMkLst>
        <pc:spChg chg="mod">
          <ac:chgData name="MBADINGA ITSOUHOU" userId="721c59301668fa7e" providerId="LiveId" clId="{B9A75CC6-48A1-401B-A2B2-9870D3345038}" dt="2024-01-25T12:11:18.486" v="1983" actId="208"/>
          <ac:spMkLst>
            <pc:docMk/>
            <pc:sldMk cId="2263122344" sldId="266"/>
            <ac:spMk id="2" creationId="{0F4E9894-04A1-4249-6DEA-DE4A0BEBAA37}"/>
          </ac:spMkLst>
        </pc:spChg>
        <pc:picChg chg="add mod">
          <ac:chgData name="MBADINGA ITSOUHOU" userId="721c59301668fa7e" providerId="LiveId" clId="{B9A75CC6-48A1-401B-A2B2-9870D3345038}" dt="2024-01-25T22:55:25.028" v="2041" actId="1582"/>
          <ac:picMkLst>
            <pc:docMk/>
            <pc:sldMk cId="2263122344" sldId="266"/>
            <ac:picMk id="4" creationId="{778E4124-FCBA-773D-D744-48632091353E}"/>
          </ac:picMkLst>
        </pc:picChg>
      </pc:sldChg>
      <pc:sldChg chg="addSp delSp modSp new mod">
        <pc:chgData name="MBADINGA ITSOUHOU" userId="721c59301668fa7e" providerId="LiveId" clId="{B9A75CC6-48A1-401B-A2B2-9870D3345038}" dt="2024-01-25T12:11:35.909" v="1987" actId="208"/>
        <pc:sldMkLst>
          <pc:docMk/>
          <pc:sldMk cId="4237162712" sldId="267"/>
        </pc:sldMkLst>
        <pc:spChg chg="mod">
          <ac:chgData name="MBADINGA ITSOUHOU" userId="721c59301668fa7e" providerId="LiveId" clId="{B9A75CC6-48A1-401B-A2B2-9870D3345038}" dt="2024-01-25T12:11:35.909" v="1987" actId="208"/>
          <ac:spMkLst>
            <pc:docMk/>
            <pc:sldMk cId="4237162712" sldId="267"/>
            <ac:spMk id="2" creationId="{70DEA2F3-33A4-3E0F-AC70-074B7A110314}"/>
          </ac:spMkLst>
        </pc:spChg>
        <pc:spChg chg="del">
          <ac:chgData name="MBADINGA ITSOUHOU" userId="721c59301668fa7e" providerId="LiveId" clId="{B9A75CC6-48A1-401B-A2B2-9870D3345038}" dt="2024-01-25T11:50:14.692" v="1874" actId="22"/>
          <ac:spMkLst>
            <pc:docMk/>
            <pc:sldMk cId="4237162712" sldId="267"/>
            <ac:spMk id="3" creationId="{D17A19A1-EF89-7BF5-28D5-8E4F0DFEB470}"/>
          </ac:spMkLst>
        </pc:spChg>
        <pc:picChg chg="add mod ord">
          <ac:chgData name="MBADINGA ITSOUHOU" userId="721c59301668fa7e" providerId="LiveId" clId="{B9A75CC6-48A1-401B-A2B2-9870D3345038}" dt="2024-01-25T12:11:33.911" v="1986" actId="208"/>
          <ac:picMkLst>
            <pc:docMk/>
            <pc:sldMk cId="4237162712" sldId="267"/>
            <ac:picMk id="5" creationId="{1AD15059-8E30-4FE1-146B-6B2D0E026F2F}"/>
          </ac:picMkLst>
        </pc:picChg>
      </pc:sldChg>
      <pc:sldChg chg="addSp delSp modSp new mod ord">
        <pc:chgData name="MBADINGA ITSOUHOU" userId="721c59301668fa7e" providerId="LiveId" clId="{B9A75CC6-48A1-401B-A2B2-9870D3345038}" dt="2024-01-25T22:55:04.823" v="2040" actId="1582"/>
        <pc:sldMkLst>
          <pc:docMk/>
          <pc:sldMk cId="2026551099" sldId="268"/>
        </pc:sldMkLst>
        <pc:spChg chg="mod">
          <ac:chgData name="MBADINGA ITSOUHOU" userId="721c59301668fa7e" providerId="LiveId" clId="{B9A75CC6-48A1-401B-A2B2-9870D3345038}" dt="2024-01-25T12:11:14.141" v="1982" actId="208"/>
          <ac:spMkLst>
            <pc:docMk/>
            <pc:sldMk cId="2026551099" sldId="268"/>
            <ac:spMk id="2" creationId="{ABFAECFD-73AE-0905-AB31-54DDDA8BDB9F}"/>
          </ac:spMkLst>
        </pc:spChg>
        <pc:spChg chg="del">
          <ac:chgData name="MBADINGA ITSOUHOU" userId="721c59301668fa7e" providerId="LiveId" clId="{B9A75CC6-48A1-401B-A2B2-9870D3345038}" dt="2024-01-25T11:36:26.864" v="1853"/>
          <ac:spMkLst>
            <pc:docMk/>
            <pc:sldMk cId="2026551099" sldId="268"/>
            <ac:spMk id="3" creationId="{1C034BD3-15A4-A8A7-72CC-D1B3F0094D7C}"/>
          </ac:spMkLst>
        </pc:spChg>
        <pc:picChg chg="add mod">
          <ac:chgData name="MBADINGA ITSOUHOU" userId="721c59301668fa7e" providerId="LiveId" clId="{B9A75CC6-48A1-401B-A2B2-9870D3345038}" dt="2024-01-25T22:55:04.823" v="2040" actId="1582"/>
          <ac:picMkLst>
            <pc:docMk/>
            <pc:sldMk cId="2026551099" sldId="268"/>
            <ac:picMk id="4" creationId="{408D0FE3-3D1B-74CE-8CCC-FDB92BFBD9E3}"/>
          </ac:picMkLst>
        </pc:picChg>
      </pc:sldChg>
      <pc:sldChg chg="addSp delSp modSp new mod">
        <pc:chgData name="MBADINGA ITSOUHOU" userId="721c59301668fa7e" providerId="LiveId" clId="{B9A75CC6-48A1-401B-A2B2-9870D3345038}" dt="2024-01-25T12:11:52.429" v="1990" actId="208"/>
        <pc:sldMkLst>
          <pc:docMk/>
          <pc:sldMk cId="2430635373" sldId="269"/>
        </pc:sldMkLst>
        <pc:spChg chg="mod">
          <ac:chgData name="MBADINGA ITSOUHOU" userId="721c59301668fa7e" providerId="LiveId" clId="{B9A75CC6-48A1-401B-A2B2-9870D3345038}" dt="2024-01-25T12:11:47.487" v="1988" actId="208"/>
          <ac:spMkLst>
            <pc:docMk/>
            <pc:sldMk cId="2430635373" sldId="269"/>
            <ac:spMk id="2" creationId="{26220591-4477-A572-4E48-B508389282D5}"/>
          </ac:spMkLst>
        </pc:spChg>
        <pc:spChg chg="del">
          <ac:chgData name="MBADINGA ITSOUHOU" userId="721c59301668fa7e" providerId="LiveId" clId="{B9A75CC6-48A1-401B-A2B2-9870D3345038}" dt="2024-01-25T11:52:04.504" v="1890"/>
          <ac:spMkLst>
            <pc:docMk/>
            <pc:sldMk cId="2430635373" sldId="269"/>
            <ac:spMk id="3" creationId="{BD6E1C2E-6691-DB05-B94D-A6F0D44564FD}"/>
          </ac:spMkLst>
        </pc:spChg>
        <pc:picChg chg="add mod">
          <ac:chgData name="MBADINGA ITSOUHOU" userId="721c59301668fa7e" providerId="LiveId" clId="{B9A75CC6-48A1-401B-A2B2-9870D3345038}" dt="2024-01-25T12:11:52.429" v="1990" actId="208"/>
          <ac:picMkLst>
            <pc:docMk/>
            <pc:sldMk cId="2430635373" sldId="269"/>
            <ac:picMk id="4" creationId="{FC9D00EE-6F15-A4D5-CBBE-739C49A3FCF0}"/>
          </ac:picMkLst>
        </pc:picChg>
      </pc:sldChg>
      <pc:sldChg chg="addSp delSp modSp new mod">
        <pc:chgData name="MBADINGA ITSOUHOU" userId="721c59301668fa7e" providerId="LiveId" clId="{B9A75CC6-48A1-401B-A2B2-9870D3345038}" dt="2024-01-25T12:12:03.659" v="1991" actId="208"/>
        <pc:sldMkLst>
          <pc:docMk/>
          <pc:sldMk cId="2310819056" sldId="270"/>
        </pc:sldMkLst>
        <pc:spChg chg="mod">
          <ac:chgData name="MBADINGA ITSOUHOU" userId="721c59301668fa7e" providerId="LiveId" clId="{B9A75CC6-48A1-401B-A2B2-9870D3345038}" dt="2024-01-25T12:12:03.659" v="1991" actId="208"/>
          <ac:spMkLst>
            <pc:docMk/>
            <pc:sldMk cId="2310819056" sldId="270"/>
            <ac:spMk id="2" creationId="{2384BA0F-894D-6679-4440-6033FC8AB15E}"/>
          </ac:spMkLst>
        </pc:spChg>
        <pc:spChg chg="del">
          <ac:chgData name="MBADINGA ITSOUHOU" userId="721c59301668fa7e" providerId="LiveId" clId="{B9A75CC6-48A1-401B-A2B2-9870D3345038}" dt="2024-01-25T12:07:57.853" v="1940"/>
          <ac:spMkLst>
            <pc:docMk/>
            <pc:sldMk cId="2310819056" sldId="270"/>
            <ac:spMk id="3" creationId="{D4F095E6-2882-7A5D-24A6-47B8536C514A}"/>
          </ac:spMkLst>
        </pc:spChg>
        <pc:picChg chg="add mod">
          <ac:chgData name="MBADINGA ITSOUHOU" userId="721c59301668fa7e" providerId="LiveId" clId="{B9A75CC6-48A1-401B-A2B2-9870D3345038}" dt="2024-01-25T12:10:16.376" v="1980" actId="14100"/>
          <ac:picMkLst>
            <pc:docMk/>
            <pc:sldMk cId="2310819056" sldId="270"/>
            <ac:picMk id="4" creationId="{7A22B5DC-3420-DB1B-8ABA-1D17448106D6}"/>
          </ac:picMkLst>
        </pc:picChg>
        <pc:picChg chg="add mod">
          <ac:chgData name="MBADINGA ITSOUHOU" userId="721c59301668fa7e" providerId="LiveId" clId="{B9A75CC6-48A1-401B-A2B2-9870D3345038}" dt="2024-01-25T12:10:20.332" v="1981" actId="14100"/>
          <ac:picMkLst>
            <pc:docMk/>
            <pc:sldMk cId="2310819056" sldId="270"/>
            <ac:picMk id="5" creationId="{00EBD618-B256-84DC-FD44-D27232454B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095EFB-6A4B-55B5-70D5-55AF94251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10523ED-60D1-EDC0-D974-6F7993263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B72CAB1-44B3-50A1-0C81-4F9EAC31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A7295C0-2F19-3C03-EE25-FB0E056D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25D945A-6F2F-EF94-9444-E550873D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21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58F8E4-C9A1-825D-7C4D-4D3CE139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B830CE9-E928-4F44-7B3B-2D55321A9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FCAF2AD-312E-E7C8-F6F3-49CE7F42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9FD7DD5-207D-0BAE-4DA5-90D191E0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E22424-AB1B-6576-A2D4-518B334A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34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751D9F6-14D8-8329-A204-C715E17FC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57DA543-FBDF-B775-CDD1-DD02ED437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96454CA-BB4D-2E00-D3DC-553B7326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21F6E38-EE1C-0AD4-A52C-404B0B54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A460739-AA64-11B0-994D-4AC7A61A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42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D8161A-2C9F-9807-CF84-21FC1D78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6EC4368-348C-AEDE-F113-B6C66075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1C5E07F-3E46-BA45-EEAB-9324B371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98F02A4-E9AD-40A7-BAE5-8CDCFA41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370E3A-3CAD-221D-3F03-C6B97735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21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607643-B1E0-4C3F-B927-F8C67ADF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E8E83ED-37CB-ADEC-5F6F-C6EB10936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E772D63-434B-6A67-43C7-5F1F088B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3DF432B-CB93-5D39-9A24-A1F88E70E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DD5B3D6-3A98-9A52-8CCF-AE5D4DC3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08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627370-A1F7-BDAE-5BDC-8BAAACBF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BA835A5-F529-FB3F-8774-4197D10FE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D8276CE-D967-FEF5-9365-67E2FBC9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62C17FB-1BF4-5342-D67C-25465C3E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D7DB6CB-D8C8-32EB-7247-57E37DFC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79EDB30-48E3-6D45-BFE9-40BC3E79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83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289EE6-C849-F80A-EADA-9BC62CA5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0F5555D-4D95-BEBA-7606-9103CF634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7DF2A5B-A455-E66B-C36C-BB20E3161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8CCE66A-52C0-E213-62D7-24739159F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58A8F65-FE9D-EA04-1D0C-36CD747C7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727EB36-8A3B-E687-4FFA-F2925BC8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A6D9D591-69A5-6FCD-4861-A63BE8B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8F9B8E3-F975-901F-98F3-9B91701B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83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D3060E-C5A4-27C2-E0B6-522AB4E3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63F1BCE-825B-9045-55A7-BD214F70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D74FF0F-08EE-3899-C834-E5536669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8D47CEF-03AF-1948-9FDA-21F8F10F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98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CE462EF-CF24-D7BE-D9FE-558ACCD4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0869BEE-BE90-A138-21B4-F498555A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CE7A821-4A90-F6E7-428C-B195C2BB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79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CADCA4-89B1-936E-121A-8D557A50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D6732A8-9EE7-9656-1F45-7FCF8290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A5DE9A0-D028-CC01-2FD1-4CFD47200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F566DC3-6394-15E3-0B21-45B966E5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FABE714-0597-0479-888A-CD86FA74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83F609D-ECAB-6A92-8755-01383A28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82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F67AC1-C93C-945C-0BA2-3F5F8161E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BEB1544A-B278-F116-E6C4-1E291C181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0113DDA-8A8F-F8F7-DBF4-298C957D1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325A7D0-65B7-4F1A-3D9F-3EB66E7E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33D44B4-A75F-9CE8-6B7B-04FF4611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A5DD603-273D-128B-3D16-1308520A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58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C185ECF5-D527-588E-BC0D-382D9A85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FE91249-17E7-227C-45D9-793346C9D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32640B-851B-BD83-34E5-4A0E0C10E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4CEB-5A9A-4B05-AE0B-AEC6CD938D94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BCD42C8-7B43-E81C-0ED5-506F7D342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7925603-79B9-ED85-BA47-DE3687469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F9D0D-3300-4A6A-A4C4-3E6AF24CE453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38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AB84D5-934E-F157-B5DC-3C6FA7236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6349" y="1333415"/>
            <a:ext cx="5984590" cy="2904356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 err="1"/>
              <a:t>Regreening</a:t>
            </a:r>
            <a:r>
              <a:rPr lang="fr-FR" dirty="0"/>
              <a:t> Pilot </a:t>
            </a:r>
            <a:r>
              <a:rPr lang="fr-FR" b="1" dirty="0" err="1"/>
              <a:t>projects</a:t>
            </a: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9561DE7-BE0A-3CF0-72A6-4D2FAF5AF0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D24BDC98-FDA7-9744-B1CF-DBD596D3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55" y="47102"/>
            <a:ext cx="12258028" cy="12863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D65EB4-017E-0136-9519-D2BA0D53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8221"/>
            <a:ext cx="3613457" cy="252267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0D11147-0141-FBE1-8F07-904B7D0C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457" y="4302962"/>
            <a:ext cx="4772295" cy="252267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5B6D739-47AA-D721-49C7-85B8D8B9A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52" y="4288221"/>
            <a:ext cx="3815520" cy="255503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510251B-1A70-80F8-4EC8-BC2AD8563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73" y="1333415"/>
            <a:ext cx="3098192" cy="290435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416B041-8C87-96C5-7329-8CD4A3BD2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369" y="1333415"/>
            <a:ext cx="3103631" cy="290435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98230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12E394-6FCE-643A-8F43-DCF92DD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6" y="365125"/>
            <a:ext cx="11468098" cy="1325563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b="1" dirty="0" err="1"/>
              <a:t>Projects</a:t>
            </a:r>
            <a:r>
              <a:rPr lang="fr-FR" b="1" dirty="0"/>
              <a:t> Key </a:t>
            </a:r>
            <a:r>
              <a:rPr lang="fr-FR" b="1" dirty="0" err="1"/>
              <a:t>caracteristics</a:t>
            </a:r>
            <a:endParaRPr lang="fr-FR" b="1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xmlns="" id="{63B6E5C8-5AB9-5A59-FD69-00E9FB219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142333"/>
              </p:ext>
            </p:extLst>
          </p:nvPr>
        </p:nvGraphicFramePr>
        <p:xfrm>
          <a:off x="475944" y="2289777"/>
          <a:ext cx="11468098" cy="388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716">
                  <a:extLst>
                    <a:ext uri="{9D8B030D-6E8A-4147-A177-3AD203B41FA5}">
                      <a16:colId xmlns:a16="http://schemas.microsoft.com/office/drawing/2014/main" xmlns="" val="1088413307"/>
                    </a:ext>
                  </a:extLst>
                </a:gridCol>
                <a:gridCol w="1408981">
                  <a:extLst>
                    <a:ext uri="{9D8B030D-6E8A-4147-A177-3AD203B41FA5}">
                      <a16:colId xmlns:a16="http://schemas.microsoft.com/office/drawing/2014/main" xmlns="" val="262459193"/>
                    </a:ext>
                  </a:extLst>
                </a:gridCol>
                <a:gridCol w="1643224">
                  <a:extLst>
                    <a:ext uri="{9D8B030D-6E8A-4147-A177-3AD203B41FA5}">
                      <a16:colId xmlns:a16="http://schemas.microsoft.com/office/drawing/2014/main" xmlns="" val="3273418134"/>
                    </a:ext>
                  </a:extLst>
                </a:gridCol>
                <a:gridCol w="1064129">
                  <a:extLst>
                    <a:ext uri="{9D8B030D-6E8A-4147-A177-3AD203B41FA5}">
                      <a16:colId xmlns:a16="http://schemas.microsoft.com/office/drawing/2014/main" xmlns="" val="3122288212"/>
                    </a:ext>
                  </a:extLst>
                </a:gridCol>
                <a:gridCol w="1225024">
                  <a:extLst>
                    <a:ext uri="{9D8B030D-6E8A-4147-A177-3AD203B41FA5}">
                      <a16:colId xmlns:a16="http://schemas.microsoft.com/office/drawing/2014/main" xmlns="" val="3361718904"/>
                    </a:ext>
                  </a:extLst>
                </a:gridCol>
                <a:gridCol w="1642000">
                  <a:extLst>
                    <a:ext uri="{9D8B030D-6E8A-4147-A177-3AD203B41FA5}">
                      <a16:colId xmlns:a16="http://schemas.microsoft.com/office/drawing/2014/main" xmlns="" val="2435681744"/>
                    </a:ext>
                  </a:extLst>
                </a:gridCol>
                <a:gridCol w="1216332">
                  <a:extLst>
                    <a:ext uri="{9D8B030D-6E8A-4147-A177-3AD203B41FA5}">
                      <a16:colId xmlns:a16="http://schemas.microsoft.com/office/drawing/2014/main" xmlns="" val="3615867870"/>
                    </a:ext>
                  </a:extLst>
                </a:gridCol>
                <a:gridCol w="1650692">
                  <a:extLst>
                    <a:ext uri="{9D8B030D-6E8A-4147-A177-3AD203B41FA5}">
                      <a16:colId xmlns:a16="http://schemas.microsoft.com/office/drawing/2014/main" xmlns="" val="3593247309"/>
                    </a:ext>
                  </a:extLst>
                </a:gridCol>
              </a:tblGrid>
              <a:tr h="619457">
                <a:tc>
                  <a:txBody>
                    <a:bodyPr/>
                    <a:lstStyle/>
                    <a:p>
                      <a:endParaRPr lang="fr-FR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Local Community </a:t>
                      </a:r>
                      <a:r>
                        <a:rPr lang="fr-FR" sz="1600" dirty="0" err="1"/>
                        <a:t>involvement</a:t>
                      </a:r>
                      <a:r>
                        <a:rPr lang="fr-FR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GHG Impact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Financement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Local </a:t>
                      </a:r>
                      <a:r>
                        <a:rPr lang="fr-FR" sz="1600" dirty="0" err="1"/>
                        <a:t>authorities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Local Lions 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7079560"/>
                  </a:ext>
                </a:extLst>
              </a:tr>
              <a:tr h="765212">
                <a:tc>
                  <a:txBody>
                    <a:bodyPr/>
                    <a:lstStyle/>
                    <a:p>
                      <a:r>
                        <a:rPr lang="fr-FR" sz="1400" dirty="0"/>
                        <a:t>Ouagadougou  green </a:t>
                      </a:r>
                      <a:r>
                        <a:rPr lang="fr-FR" sz="1400" dirty="0" err="1"/>
                        <a:t>belt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rehabilitation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Planting</a:t>
                      </a:r>
                      <a:r>
                        <a:rPr lang="fr-FR" sz="1400" dirty="0"/>
                        <a:t> of 8.000 </a:t>
                      </a:r>
                      <a:r>
                        <a:rPr lang="fr-FR" sz="1400" dirty="0" err="1"/>
                        <a:t>trees</a:t>
                      </a:r>
                      <a:r>
                        <a:rPr lang="fr-FR" sz="1400" dirty="0"/>
                        <a:t> and agricultural </a:t>
                      </a:r>
                      <a:r>
                        <a:rPr lang="fr-FR" sz="1400" dirty="0" err="1"/>
                        <a:t>activities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Beneficiaries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associated</a:t>
                      </a:r>
                      <a:r>
                        <a:rPr lang="fr-FR" sz="1400" dirty="0"/>
                        <a:t> to the </a:t>
                      </a:r>
                      <a:r>
                        <a:rPr lang="fr-FR" sz="1400" dirty="0" err="1"/>
                        <a:t>initiave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decrease</a:t>
                      </a:r>
                      <a:r>
                        <a:rPr lang="fr-FR" sz="1400" dirty="0"/>
                        <a:t> of  GHG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Euros 312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and </a:t>
                      </a:r>
                      <a:r>
                        <a:rPr lang="fr-FR" sz="1400" dirty="0" err="1"/>
                        <a:t>external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parternship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Ouagadougou </a:t>
                      </a:r>
                      <a:r>
                        <a:rPr lang="fr-FR" sz="1400" dirty="0" err="1"/>
                        <a:t>Municipality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Porject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supported</a:t>
                      </a:r>
                      <a:r>
                        <a:rPr lang="fr-FR" sz="1400" dirty="0"/>
                        <a:t> by LC Ouagadougou </a:t>
                      </a:r>
                      <a:r>
                        <a:rPr lang="fr-FR" sz="1400" dirty="0" err="1"/>
                        <a:t>Karite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5202907"/>
                  </a:ext>
                </a:extLst>
              </a:tr>
              <a:tr h="1093160">
                <a:tc>
                  <a:txBody>
                    <a:bodyPr/>
                    <a:lstStyle/>
                    <a:p>
                      <a:r>
                        <a:rPr lang="fr-FR" sz="1400" dirty="0" err="1"/>
                        <a:t>Nashulai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Conservancy</a:t>
                      </a:r>
                      <a:r>
                        <a:rPr lang="fr-FR" sz="1400" dirty="0"/>
                        <a:t> Kenya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Tree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planting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increase</a:t>
                      </a:r>
                      <a:r>
                        <a:rPr lang="fr-FR" sz="1400" dirty="0"/>
                        <a:t> of water </a:t>
                      </a:r>
                      <a:r>
                        <a:rPr lang="fr-FR" sz="1400" dirty="0" err="1"/>
                        <a:t>resources</a:t>
                      </a:r>
                      <a:r>
                        <a:rPr lang="fr-FR" sz="1400" dirty="0"/>
                        <a:t>, help in </a:t>
                      </a:r>
                      <a:r>
                        <a:rPr lang="fr-FR" sz="1400" dirty="0" err="1"/>
                        <a:t>human</a:t>
                      </a:r>
                      <a:r>
                        <a:rPr lang="fr-FR" sz="1400" dirty="0"/>
                        <a:t> – </a:t>
                      </a:r>
                      <a:r>
                        <a:rPr lang="fr-FR" sz="1400" dirty="0" err="1"/>
                        <a:t>wilde</a:t>
                      </a:r>
                      <a:r>
                        <a:rPr lang="fr-FR" sz="1400" dirty="0"/>
                        <a:t> life conflit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Masai </a:t>
                      </a:r>
                      <a:r>
                        <a:rPr lang="fr-FR" sz="1400" dirty="0" err="1"/>
                        <a:t>Mara</a:t>
                      </a:r>
                      <a:r>
                        <a:rPr lang="fr-FR" sz="1400" dirty="0"/>
                        <a:t>  </a:t>
                      </a:r>
                      <a:r>
                        <a:rPr lang="fr-FR" sz="1400" dirty="0" err="1"/>
                        <a:t>community</a:t>
                      </a:r>
                      <a:r>
                        <a:rPr lang="fr-FR" sz="1400" dirty="0"/>
                        <a:t>  </a:t>
                      </a:r>
                      <a:r>
                        <a:rPr lang="fr-FR" sz="1400" dirty="0" err="1"/>
                        <a:t>associated</a:t>
                      </a:r>
                      <a:r>
                        <a:rPr lang="fr-FR" sz="1400" dirty="0"/>
                        <a:t> to the initiative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decrease</a:t>
                      </a:r>
                      <a:r>
                        <a:rPr lang="fr-FR" sz="1400" dirty="0"/>
                        <a:t> of GHG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and </a:t>
                      </a:r>
                      <a:r>
                        <a:rPr lang="fr-FR" sz="1400" dirty="0" err="1"/>
                        <a:t>external</a:t>
                      </a:r>
                      <a:r>
                        <a:rPr lang="fr-FR" sz="1400" dirty="0"/>
                        <a:t>  </a:t>
                      </a:r>
                      <a:r>
                        <a:rPr lang="fr-FR" sz="1400" dirty="0" err="1"/>
                        <a:t>parternship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Kenya 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5961634"/>
                  </a:ext>
                </a:extLst>
              </a:tr>
              <a:tr h="765212">
                <a:tc>
                  <a:txBody>
                    <a:bodyPr/>
                    <a:lstStyle/>
                    <a:p>
                      <a:r>
                        <a:rPr lang="fr-FR" sz="1400" dirty="0" err="1"/>
                        <a:t>Nalusanga</a:t>
                      </a:r>
                      <a:r>
                        <a:rPr lang="fr-FR" sz="1400" dirty="0"/>
                        <a:t> – </a:t>
                      </a:r>
                      <a:r>
                        <a:rPr lang="fr-FR" sz="1400" dirty="0" err="1"/>
                        <a:t>Zambia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Reforestation and use of </a:t>
                      </a:r>
                      <a:r>
                        <a:rPr lang="fr-FR" sz="1400" dirty="0" err="1"/>
                        <a:t>natural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resource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Agricultural </a:t>
                      </a:r>
                      <a:r>
                        <a:rPr lang="fr-FR" sz="1400" dirty="0" err="1"/>
                        <a:t>community</a:t>
                      </a:r>
                      <a:r>
                        <a:rPr lang="fr-FR" sz="1400" dirty="0"/>
                        <a:t> groups </a:t>
                      </a:r>
                      <a:r>
                        <a:rPr lang="fr-FR" sz="1400" dirty="0" err="1"/>
                        <a:t>associated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implementation</a:t>
                      </a:r>
                      <a:r>
                        <a:rPr lang="fr-FR" sz="1400" dirty="0"/>
                        <a:t> (</a:t>
                      </a:r>
                      <a:r>
                        <a:rPr lang="fr-FR" sz="1400" dirty="0" err="1"/>
                        <a:t>Chiefdoms</a:t>
                      </a:r>
                      <a:r>
                        <a:rPr lang="fr-FR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decrease</a:t>
                      </a:r>
                      <a:r>
                        <a:rPr lang="fr-FR" sz="1400" dirty="0"/>
                        <a:t> of GHG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USD 428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and </a:t>
                      </a:r>
                      <a:r>
                        <a:rPr lang="fr-FR" sz="1400" dirty="0" err="1"/>
                        <a:t>external</a:t>
                      </a:r>
                      <a:r>
                        <a:rPr lang="fr-FR" sz="1400" dirty="0"/>
                        <a:t> partnership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Coordination and </a:t>
                      </a:r>
                      <a:r>
                        <a:rPr lang="fr-FR" sz="1400" dirty="0" err="1"/>
                        <a:t>Fundraising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236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05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FAECFD-73AE-0905-AB31-54DDDA8BDB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OUAGADOUGOU GREEN BELT – BURKINA FASO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408D0FE3-3D1B-74CE-8CCC-FDB92BFBD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86645"/>
            <a:ext cx="10515600" cy="420623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2655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4E9894-04A1-4249-6DEA-DE4A0BEB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365125"/>
            <a:ext cx="10560050" cy="1325563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fr-FR" b="1" dirty="0"/>
              <a:t>NASHULAI</a:t>
            </a:r>
            <a:r>
              <a:rPr lang="fr-FR" dirty="0"/>
              <a:t> </a:t>
            </a:r>
            <a:r>
              <a:rPr lang="fr-FR" b="1" dirty="0"/>
              <a:t>PROJECT</a:t>
            </a:r>
            <a:r>
              <a:rPr lang="fr-FR" dirty="0"/>
              <a:t> </a:t>
            </a:r>
            <a:r>
              <a:rPr lang="fr-FR" b="1" dirty="0"/>
              <a:t>KENYA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F73A2F-D66A-4459-8C62-B8B9D1E72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78E4124-FCBA-773D-D744-48632091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878011"/>
            <a:ext cx="10560050" cy="435133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26312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EA2F3-33A4-3E0F-AC70-074B7A11031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fr-FR" b="1" dirty="0"/>
              <a:t>NALUSANGA</a:t>
            </a:r>
            <a:r>
              <a:rPr lang="fr-FR" dirty="0"/>
              <a:t> </a:t>
            </a:r>
            <a:r>
              <a:rPr lang="fr-FR" b="1" dirty="0"/>
              <a:t>PROJECT</a:t>
            </a:r>
            <a:r>
              <a:rPr lang="fr-FR" dirty="0"/>
              <a:t> </a:t>
            </a:r>
            <a:r>
              <a:rPr lang="fr-FR" b="1" dirty="0"/>
              <a:t>ZAMBIA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1AD15059-8E30-4FE1-146B-6B2D0E026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746625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3716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12E394-6FCE-643A-8F43-DCF92DD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6" y="365125"/>
            <a:ext cx="11468098" cy="1325563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b="1" dirty="0" err="1"/>
              <a:t>Projects</a:t>
            </a:r>
            <a:r>
              <a:rPr lang="fr-FR" b="1" dirty="0"/>
              <a:t> Key </a:t>
            </a:r>
            <a:r>
              <a:rPr lang="fr-FR" b="1" dirty="0" err="1"/>
              <a:t>caracteristics</a:t>
            </a:r>
            <a:endParaRPr lang="fr-FR" b="1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xmlns="" id="{63B6E5C8-5AB9-5A59-FD69-00E9FB219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571997"/>
              </p:ext>
            </p:extLst>
          </p:nvPr>
        </p:nvGraphicFramePr>
        <p:xfrm>
          <a:off x="482250" y="2554639"/>
          <a:ext cx="11468098" cy="211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716">
                  <a:extLst>
                    <a:ext uri="{9D8B030D-6E8A-4147-A177-3AD203B41FA5}">
                      <a16:colId xmlns:a16="http://schemas.microsoft.com/office/drawing/2014/main" xmlns="" val="1088413307"/>
                    </a:ext>
                  </a:extLst>
                </a:gridCol>
                <a:gridCol w="1408981">
                  <a:extLst>
                    <a:ext uri="{9D8B030D-6E8A-4147-A177-3AD203B41FA5}">
                      <a16:colId xmlns:a16="http://schemas.microsoft.com/office/drawing/2014/main" xmlns="" val="262459193"/>
                    </a:ext>
                  </a:extLst>
                </a:gridCol>
                <a:gridCol w="1643224">
                  <a:extLst>
                    <a:ext uri="{9D8B030D-6E8A-4147-A177-3AD203B41FA5}">
                      <a16:colId xmlns:a16="http://schemas.microsoft.com/office/drawing/2014/main" xmlns="" val="3273418134"/>
                    </a:ext>
                  </a:extLst>
                </a:gridCol>
                <a:gridCol w="1064129">
                  <a:extLst>
                    <a:ext uri="{9D8B030D-6E8A-4147-A177-3AD203B41FA5}">
                      <a16:colId xmlns:a16="http://schemas.microsoft.com/office/drawing/2014/main" xmlns="" val="3122288212"/>
                    </a:ext>
                  </a:extLst>
                </a:gridCol>
                <a:gridCol w="1225024">
                  <a:extLst>
                    <a:ext uri="{9D8B030D-6E8A-4147-A177-3AD203B41FA5}">
                      <a16:colId xmlns:a16="http://schemas.microsoft.com/office/drawing/2014/main" xmlns="" val="3361718904"/>
                    </a:ext>
                  </a:extLst>
                </a:gridCol>
                <a:gridCol w="1642000">
                  <a:extLst>
                    <a:ext uri="{9D8B030D-6E8A-4147-A177-3AD203B41FA5}">
                      <a16:colId xmlns:a16="http://schemas.microsoft.com/office/drawing/2014/main" xmlns="" val="2435681744"/>
                    </a:ext>
                  </a:extLst>
                </a:gridCol>
                <a:gridCol w="1328224">
                  <a:extLst>
                    <a:ext uri="{9D8B030D-6E8A-4147-A177-3AD203B41FA5}">
                      <a16:colId xmlns:a16="http://schemas.microsoft.com/office/drawing/2014/main" xmlns="" val="3615867870"/>
                    </a:ext>
                  </a:extLst>
                </a:gridCol>
                <a:gridCol w="1538800">
                  <a:extLst>
                    <a:ext uri="{9D8B030D-6E8A-4147-A177-3AD203B41FA5}">
                      <a16:colId xmlns:a16="http://schemas.microsoft.com/office/drawing/2014/main" xmlns="" val="3593247309"/>
                    </a:ext>
                  </a:extLst>
                </a:gridCol>
              </a:tblGrid>
              <a:tr h="61945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Community </a:t>
                      </a:r>
                      <a:r>
                        <a:rPr lang="fr-FR" sz="1400" dirty="0" err="1"/>
                        <a:t>involvement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GHG Impact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Financement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</a:t>
                      </a:r>
                      <a:r>
                        <a:rPr lang="fr-FR" sz="1400" dirty="0" err="1"/>
                        <a:t>authorities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Lions 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7079560"/>
                  </a:ext>
                </a:extLst>
              </a:tr>
              <a:tr h="765212">
                <a:tc>
                  <a:txBody>
                    <a:bodyPr/>
                    <a:lstStyle/>
                    <a:p>
                      <a:r>
                        <a:rPr lang="fr-FR" sz="1400" dirty="0"/>
                        <a:t>Port Said </a:t>
                      </a:r>
                      <a:r>
                        <a:rPr lang="fr-FR" sz="1400" dirty="0" err="1"/>
                        <a:t>Regreening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Tree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planting</a:t>
                      </a:r>
                      <a:r>
                        <a:rPr lang="fr-FR" sz="1400" dirty="0"/>
                        <a:t> (1859)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Port Said </a:t>
                      </a:r>
                      <a:r>
                        <a:rPr lang="fr-FR" sz="1400" dirty="0" err="1"/>
                        <a:t>Historical</a:t>
                      </a:r>
                      <a:r>
                        <a:rPr lang="fr-FR" sz="1400" dirty="0"/>
                        <a:t> Society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decrease</a:t>
                      </a:r>
                      <a:r>
                        <a:rPr lang="fr-FR" sz="1400" dirty="0"/>
                        <a:t> of GHG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Port Said </a:t>
                      </a:r>
                      <a:r>
                        <a:rPr lang="fr-FR" sz="1400" dirty="0" err="1"/>
                        <a:t>Governorate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 352 Lions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363404"/>
                  </a:ext>
                </a:extLst>
              </a:tr>
              <a:tr h="443337">
                <a:tc>
                  <a:txBody>
                    <a:bodyPr/>
                    <a:lstStyle/>
                    <a:p>
                      <a:r>
                        <a:rPr lang="fr-FR" sz="1400" dirty="0"/>
                        <a:t>Ramsar Project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Tree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planting</a:t>
                      </a:r>
                      <a:r>
                        <a:rPr lang="fr-FR" sz="1400" dirty="0"/>
                        <a:t> and site </a:t>
                      </a:r>
                      <a:r>
                        <a:rPr lang="fr-FR" sz="1400" dirty="0" err="1"/>
                        <a:t>rehabilitation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Chiefs, opinion leaders, </a:t>
                      </a:r>
                      <a:r>
                        <a:rPr lang="fr-FR" sz="1400" dirty="0" err="1"/>
                        <a:t>youth</a:t>
                      </a:r>
                      <a:r>
                        <a:rPr lang="fr-FR" sz="1400" dirty="0"/>
                        <a:t> and </a:t>
                      </a:r>
                      <a:r>
                        <a:rPr lang="fr-FR" sz="1400" dirty="0" err="1"/>
                        <a:t>fisher</a:t>
                      </a:r>
                      <a:r>
                        <a:rPr lang="fr-FR" sz="1400" dirty="0"/>
                        <a:t> folks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decrease</a:t>
                      </a:r>
                      <a:r>
                        <a:rPr lang="fr-FR" sz="1400" dirty="0"/>
                        <a:t> of GHG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USD 200 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Local and </a:t>
                      </a:r>
                      <a:r>
                        <a:rPr lang="fr-FR" sz="1400" dirty="0" err="1"/>
                        <a:t>external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Governement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involved</a:t>
                      </a: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District 418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3194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7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220591-4477-A572-4E48-B508389282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fr-FR" b="1" dirty="0"/>
              <a:t>PORT SAID POICIANA PROJECT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FC9D00EE-6F15-A4D5-CBBE-739C49A3F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286645"/>
            <a:ext cx="10382250" cy="420623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3063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84BA0F-894D-6679-4440-6033FC8AB1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fr-FR" b="1" dirty="0"/>
              <a:t>SAKUMUNA</a:t>
            </a:r>
            <a:r>
              <a:rPr lang="fr-FR" dirty="0"/>
              <a:t> </a:t>
            </a:r>
            <a:r>
              <a:rPr lang="fr-FR" b="1" dirty="0"/>
              <a:t>RAMSAR</a:t>
            </a:r>
            <a:r>
              <a:rPr lang="fr-FR" dirty="0"/>
              <a:t> - </a:t>
            </a:r>
            <a:r>
              <a:rPr lang="fr-FR" b="1" dirty="0"/>
              <a:t>GHANA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7A22B5DC-3420-DB1B-8ABA-1D1744810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8695"/>
            <a:ext cx="5480050" cy="407605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EBD618-B256-84DC-FD44-D2723245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2178695"/>
            <a:ext cx="4787900" cy="407605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1081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455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31493" y="5478908"/>
            <a:ext cx="11869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Merci – </a:t>
            </a:r>
            <a:r>
              <a:rPr lang="de-DE" sz="4400" b="1" dirty="0" err="1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Thank</a:t>
            </a:r>
            <a:r>
              <a:rPr lang="de-DE" sz="4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de-DE" sz="4400" b="1" dirty="0" err="1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you</a:t>
            </a:r>
            <a:r>
              <a:rPr lang="de-DE" sz="4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 </a:t>
            </a:r>
            <a:endParaRPr lang="de-DE" sz="44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1F1553-DBD6-01B1-1782-BE9ADA11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5" y="47102"/>
            <a:ext cx="10565525" cy="12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177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Benutzerdefiniert</PresentationFormat>
  <Paragraphs>59</Paragraphs>
  <Slides>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Thème Office</vt:lpstr>
      <vt:lpstr>Africa Regreening Pilot projects</vt:lpstr>
      <vt:lpstr>Projects Key caracteristics</vt:lpstr>
      <vt:lpstr>OUAGADOUGOU GREEN BELT – BURKINA FASO</vt:lpstr>
      <vt:lpstr>NASHULAI PROJECT KENYA </vt:lpstr>
      <vt:lpstr>NALUSANGA PROJECT ZAMBIA</vt:lpstr>
      <vt:lpstr>Projects Key caracteristics</vt:lpstr>
      <vt:lpstr>PORT SAID POICIANA PROJECT </vt:lpstr>
      <vt:lpstr>SAKUMUNA RAMSAR - GHANA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MBADINGA ITSOUHOU</dc:creator>
  <cp:lastModifiedBy>heine</cp:lastModifiedBy>
  <cp:revision>2</cp:revision>
  <dcterms:created xsi:type="dcterms:W3CDTF">2024-01-22T18:27:01Z</dcterms:created>
  <dcterms:modified xsi:type="dcterms:W3CDTF">2024-01-26T08:43:39Z</dcterms:modified>
</cp:coreProperties>
</file>